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0CEC3-BA04-B941-9752-C726AD09E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3A5E9-7C1E-FF43-BCEF-6033B338F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5906C-A816-014B-8F94-91C897CC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70D35-6DCC-DE45-B2EC-258F7A3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B34BB-4C75-5641-AC0E-790301FA1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9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F71A-5FF2-CC41-B7FE-D074CDD68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FA4A46-801D-724C-9F24-809A0ECE5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02EC7-0804-A045-A356-B37F66E0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315F6-DC39-4743-B812-38C99F77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994AF-CBE8-7941-AF9B-4DFA1E8B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8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DFD2C-D420-6B40-B7BA-75BB2CB8C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087F1-FE2B-444E-948E-9B2082080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F1D81-0821-AE49-B7B8-92BF1EC5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2CFA1-5B2C-DD49-A5F8-F12766C0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1A39C-C086-3A49-9FE2-AF66DC0A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C5EB-3A2F-8444-B916-95F4F6D0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3552-D850-9645-9D8C-B72E7025E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D565C-063D-1240-B6AA-5A996A1F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8961D-928B-E640-B738-BF87BEE1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FB57E-33BD-704C-9317-A70F27638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5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3EDDF-9309-4141-94C0-2009D122F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5335B-EA55-EE44-9794-CFC16E43B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BE544-389D-C24C-80FB-6993B694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AFFFF-1D84-134C-89A9-8D6C110A6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8D226-2197-3048-BE3C-74D9B57C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2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FD5B-0FC2-1B4F-9A47-AF587710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CE9C1-C26B-4240-BE32-6F7406431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481B0-D92B-2041-86E5-8C9E8C7C5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9844C-F03E-0F49-8E0A-B289B236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D9A9E-7CBA-FA42-8010-17524B9D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A003C-7EA9-394A-A8CC-06EE0107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9D929-4912-9148-9F53-9078B542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49C21-EE9B-0049-8BA4-7AA94AF9E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A9BB-8BE3-3940-A414-8BD93291A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118E0-44AB-ED43-92F8-200AD10B4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B6BEC-EDB0-284E-82E5-0267AA0BA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0FC06-BBF3-F44E-874F-84767B4B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6D8DA-629A-F847-B5FC-5F26F1160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D496EA-9655-A542-A26F-A24F7479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0192-98FC-BF41-B24E-7F8B8D8A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8A3C7-F9BF-1A42-B280-5B262B90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8933C-8B04-694B-BBDE-1608F567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31A6A-A2B9-F443-9212-8CD82A63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9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D65CC-7A78-E841-880C-E3080A8E0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255F1-6452-3840-920F-F66A2A08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DFE20-6879-8346-A7C4-CDCAB48EF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8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D36A3-B039-8D4F-90F7-A15AA5BF8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0CC44-EE83-2945-92EB-A17DA6176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5E7CA-6AEC-3547-9292-C92CD0888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F80FB-F4CD-314C-BB27-EB62FEDEE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688C9-96C4-0F4A-9449-636AC71F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50477-4E9D-2242-B13E-D8583499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3F90D-80C9-0145-AFC7-CABF9DF48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969007-A56C-6E4B-878C-2F49904EF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EB039-AA6F-D84B-BC88-375F95943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11302-B5B4-314A-9D7B-FB35A6B4F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005D9-86FE-A64C-863C-4B36E752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CFE05-7418-2446-A79A-95278A4C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AB928B-F402-6645-84A0-6A7C5693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CBC4A-DA46-A741-9DE0-A64F33463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43B39-7050-614A-98FD-21409B909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96585-026C-4548-A2AC-A77B40C62310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36D18-E6AE-A845-BE5E-7CEC8AB3D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DEF40-38D9-F842-9629-84ED53F1C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6B09-02A7-5F43-9E88-C8973C229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3A9D-E3C8-104B-B6F7-70D182EBA1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Here is </a:t>
            </a:r>
            <a:r>
              <a:rPr lang="en-US"/>
              <a:t>a title!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60FBB-A146-D240-8D30-CA1408BEEF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19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Here is a title!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 is a title!</dc:title>
  <dc:creator>Amy Rhodes</dc:creator>
  <cp:lastModifiedBy>Amy Rhodes</cp:lastModifiedBy>
  <cp:revision>1</cp:revision>
  <dcterms:created xsi:type="dcterms:W3CDTF">2018-09-11T15:03:53Z</dcterms:created>
  <dcterms:modified xsi:type="dcterms:W3CDTF">2018-09-11T15:04:19Z</dcterms:modified>
</cp:coreProperties>
</file>